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6.xml.rels" ContentType="application/vnd.openxmlformats-package.relationships+xml"/>
  <Override PartName="/ppt/notesSlides/_rels/notesSlide7.xml.rels" ContentType="application/vnd.openxmlformats-package.relationships+xml"/>
  <Override PartName="/ppt/notesSlides/_rels/notesSlide8.xml.rels" ContentType="application/vnd.openxmlformats-package.relationship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media/image1.jpeg" ContentType="image/jpeg"/>
  <Override PartName="/ppt/media/image2.jpeg" ContentType="image/jpeg"/>
  <Override PartName="/ppt/media/image8.png" ContentType="image/pn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9.jpeg" ContentType="image/jpeg"/>
  <Override PartName="/ppt/media/image10.png" ContentType="image/png"/>
  <Override PartName="/ppt/media/image1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9144000" cy="51435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Kliknij, aby przesunąć slajd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pl-PL" sz="2000" spc="-1" strike="noStrike">
                <a:latin typeface="Arial"/>
              </a:rPr>
              <a:t>Kliknij, aby edytować format notatek</a:t>
            </a:r>
            <a:endParaRPr b="0" lang="pl-PL" sz="2000" spc="-1" strike="noStrike">
              <a:latin typeface="Aria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pl-PL" sz="1400" spc="-1" strike="noStrike">
                <a:latin typeface="Times New Roman"/>
              </a:rPr>
              <a:t>&lt;główka&gt;</a:t>
            </a:r>
            <a:endParaRPr b="0" lang="pl-PL" sz="1400" spc="-1" strike="noStrike">
              <a:latin typeface="Times New Roman"/>
            </a:endParaRPr>
          </a:p>
        </p:txBody>
      </p:sp>
      <p:sp>
        <p:nvSpPr>
          <p:cNvPr id="88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pl-PL" sz="1400" spc="-1" strike="noStrike">
                <a:latin typeface="Times New Roman"/>
              </a:rPr>
              <a:t>&lt;data/godzina&gt;</a:t>
            </a:r>
            <a:endParaRPr b="0" lang="pl-PL" sz="1400" spc="-1" strike="noStrike">
              <a:latin typeface="Times New Roman"/>
            </a:endParaRPr>
          </a:p>
        </p:txBody>
      </p:sp>
      <p:sp>
        <p:nvSpPr>
          <p:cNvPr id="89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pl-PL" sz="1400" spc="-1" strike="noStrike">
                <a:latin typeface="Times New Roman"/>
              </a:rPr>
              <a:t>&lt;stopka&gt;</a:t>
            </a:r>
            <a:endParaRPr b="0" lang="pl-PL" sz="1400" spc="-1" strike="noStrike">
              <a:latin typeface="Times New Roman"/>
            </a:endParaRPr>
          </a:p>
        </p:txBody>
      </p:sp>
      <p:sp>
        <p:nvSpPr>
          <p:cNvPr id="90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FFED5C30-F385-4C2F-99DB-D5DBB379DD4F}" type="slidenum">
              <a:rPr b="0" lang="pl-PL" sz="1400" spc="-1" strike="noStrike">
                <a:latin typeface="Times New Roman"/>
              </a:rPr>
              <a:t>&lt;numer&gt;</a:t>
            </a:fld>
            <a:endParaRPr b="0" lang="pl-PL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14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pl-PL" sz="2000" spc="-1" strike="noStrike">
              <a:latin typeface="Arial"/>
            </a:endParaRPr>
          </a:p>
        </p:txBody>
      </p:sp>
      <p:sp>
        <p:nvSpPr>
          <p:cNvPr id="150" name="Slide Number Placeholder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CE1D356B-91CB-464D-96DB-A6E78CE93DDD}" type="slidenum">
              <a:rPr b="0" lang="pl-PL" sz="1200" spc="-1" strike="noStrike">
                <a:latin typeface="+mn-lt"/>
              </a:rPr>
              <a:t>&lt;numer&gt;</a:t>
            </a:fld>
            <a:endParaRPr b="0" lang="pl-PL" sz="1200" spc="-1" strike="noStrike"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15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pl-PL" sz="2000" spc="-1" strike="noStrike">
              <a:latin typeface="Arial"/>
            </a:endParaRPr>
          </a:p>
        </p:txBody>
      </p:sp>
      <p:sp>
        <p:nvSpPr>
          <p:cNvPr id="153" name="Slide Number Placeholder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6B058265-985D-4274-A121-CC8B4E74CF6F}" type="slidenum">
              <a:rPr b="0" lang="pl-PL" sz="1200" spc="-1" strike="noStrike">
                <a:latin typeface="+mn-lt"/>
              </a:rPr>
              <a:t>&lt;numer&gt;</a:t>
            </a:fld>
            <a:endParaRPr b="0" lang="pl-PL" sz="1200" spc="-1" strike="noStrike"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pl-PL" sz="2000" spc="-1" strike="noStrike">
              <a:latin typeface="Arial"/>
            </a:endParaRPr>
          </a:p>
        </p:txBody>
      </p:sp>
      <p:sp>
        <p:nvSpPr>
          <p:cNvPr id="156" name="Slide Number Placeholder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C1B8D056-50DF-4C61-BBBD-F1F1565E3E90}" type="slidenum">
              <a:rPr b="0" lang="pl-PL" sz="1200" spc="-1" strike="noStrike">
                <a:latin typeface="+mn-lt"/>
              </a:rPr>
              <a:t>&lt;numer&gt;</a:t>
            </a:fld>
            <a:endParaRPr b="0" lang="pl-PL" sz="1200" spc="-1" strike="noStrike"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pl-PL" sz="2000" spc="-1" strike="noStrike">
              <a:latin typeface="Arial"/>
            </a:endParaRPr>
          </a:p>
        </p:txBody>
      </p:sp>
      <p:sp>
        <p:nvSpPr>
          <p:cNvPr id="159" name="Slide Number Placeholder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B863A5B1-C705-4F2D-AAE7-35BA9AE4A017}" type="slidenum">
              <a:rPr b="0" lang="pl-PL" sz="1200" spc="-1" strike="noStrike">
                <a:latin typeface="+mn-lt"/>
              </a:rPr>
              <a:t>&lt;numer&gt;</a:t>
            </a:fld>
            <a:endParaRPr b="0" lang="pl-PL" sz="1200" spc="-1" strike="noStrike"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pl-PL" sz="2000" spc="-1" strike="noStrike">
              <a:latin typeface="Arial"/>
            </a:endParaRPr>
          </a:p>
        </p:txBody>
      </p:sp>
      <p:sp>
        <p:nvSpPr>
          <p:cNvPr id="162" name="Slide Number Placeholder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3318BD9B-6EF9-4284-B4E1-09E7C6D41A35}" type="slidenum">
              <a:rPr b="0" lang="pl-PL" sz="1200" spc="-1" strike="noStrike">
                <a:latin typeface="+mn-lt"/>
              </a:rPr>
              <a:t>&lt;numer&gt;</a:t>
            </a:fld>
            <a:endParaRPr b="0" lang="pl-PL" sz="1200" spc="-1" strike="noStrike"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pl-PL" sz="2000" spc="-1" strike="noStrike">
              <a:latin typeface="Arial"/>
            </a:endParaRPr>
          </a:p>
        </p:txBody>
      </p:sp>
      <p:sp>
        <p:nvSpPr>
          <p:cNvPr id="165" name="Slide Number Placeholder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347E922D-2BAF-4473-A2D2-799CFB59FE65}" type="slidenum">
              <a:rPr b="0" lang="pl-PL" sz="1200" spc="-1" strike="noStrike">
                <a:latin typeface="+mn-lt"/>
              </a:rPr>
              <a:t>&lt;numer&gt;</a:t>
            </a:fld>
            <a:endParaRPr b="0" lang="pl-PL" sz="1200" spc="-1" strike="noStrike"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16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pl-PL" sz="2000" spc="-1" strike="noStrike">
              <a:latin typeface="Arial"/>
            </a:endParaRPr>
          </a:p>
        </p:txBody>
      </p:sp>
      <p:sp>
        <p:nvSpPr>
          <p:cNvPr id="168" name="Slide Number Placeholder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6A0FC5A6-4E37-4401-912C-F479629C56F1}" type="slidenum">
              <a:rPr b="0" lang="pl-PL" sz="1200" spc="-1" strike="noStrike">
                <a:latin typeface="+mn-lt"/>
              </a:rPr>
              <a:t>&lt;numer&gt;</a:t>
            </a:fld>
            <a:endParaRPr b="0" lang="pl-PL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60080" y="113040"/>
            <a:ext cx="5876640" cy="122760"/>
          </a:xfrm>
          <a:prstGeom prst="rect">
            <a:avLst/>
          </a:prstGeom>
        </p:spPr>
        <p:txBody>
          <a:bodyPr lIns="0" rIns="0" tIns="0" bIns="0">
            <a:normAutofit fontScale="15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0080" y="247680"/>
            <a:ext cx="5876640" cy="122760"/>
          </a:xfrm>
          <a:prstGeom prst="rect">
            <a:avLst/>
          </a:prstGeom>
        </p:spPr>
        <p:txBody>
          <a:bodyPr lIns="0" rIns="0" tIns="0" bIns="0">
            <a:normAutofit fontScale="15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60080" y="113040"/>
            <a:ext cx="2867760" cy="12276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3471480" y="113040"/>
            <a:ext cx="2867760" cy="12276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0080" y="247680"/>
            <a:ext cx="2867760" cy="12276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3471480" y="247680"/>
            <a:ext cx="2867760" cy="12276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60080" y="113040"/>
            <a:ext cx="1892160" cy="122760"/>
          </a:xfrm>
          <a:prstGeom prst="rect">
            <a:avLst/>
          </a:prstGeom>
        </p:spPr>
        <p:txBody>
          <a:bodyPr lIns="0" rIns="0" tIns="0" bIns="0">
            <a:normAutofit fontScale="1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2447280" y="113040"/>
            <a:ext cx="1892160" cy="122760"/>
          </a:xfrm>
          <a:prstGeom prst="rect">
            <a:avLst/>
          </a:prstGeom>
        </p:spPr>
        <p:txBody>
          <a:bodyPr lIns="0" rIns="0" tIns="0" bIns="0">
            <a:normAutofit fontScale="1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4434480" y="113040"/>
            <a:ext cx="1892160" cy="122760"/>
          </a:xfrm>
          <a:prstGeom prst="rect">
            <a:avLst/>
          </a:prstGeom>
        </p:spPr>
        <p:txBody>
          <a:bodyPr lIns="0" rIns="0" tIns="0" bIns="0">
            <a:normAutofit fontScale="1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60080" y="247680"/>
            <a:ext cx="1892160" cy="122760"/>
          </a:xfrm>
          <a:prstGeom prst="rect">
            <a:avLst/>
          </a:prstGeom>
        </p:spPr>
        <p:txBody>
          <a:bodyPr lIns="0" rIns="0" tIns="0" bIns="0">
            <a:normAutofit fontScale="1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2447280" y="247680"/>
            <a:ext cx="1892160" cy="122760"/>
          </a:xfrm>
          <a:prstGeom prst="rect">
            <a:avLst/>
          </a:prstGeom>
        </p:spPr>
        <p:txBody>
          <a:bodyPr lIns="0" rIns="0" tIns="0" bIns="0">
            <a:normAutofit fontScale="1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4434480" y="247680"/>
            <a:ext cx="1892160" cy="122760"/>
          </a:xfrm>
          <a:prstGeom prst="rect">
            <a:avLst/>
          </a:prstGeom>
        </p:spPr>
        <p:txBody>
          <a:bodyPr lIns="0" rIns="0" tIns="0" bIns="0">
            <a:normAutofit fontScale="1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460080" y="14040"/>
            <a:ext cx="5876640" cy="456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460080" y="113040"/>
            <a:ext cx="5876640" cy="257760"/>
          </a:xfrm>
          <a:prstGeom prst="rect">
            <a:avLst/>
          </a:prstGeom>
        </p:spPr>
        <p:txBody>
          <a:bodyPr lIns="0" rIns="0" tIns="0" bIns="0">
            <a:normAutofit fontScale="49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60080" y="113040"/>
            <a:ext cx="2867760" cy="257760"/>
          </a:xfrm>
          <a:prstGeom prst="rect">
            <a:avLst/>
          </a:prstGeom>
        </p:spPr>
        <p:txBody>
          <a:bodyPr lIns="0" rIns="0" tIns="0" bIns="0">
            <a:normAutofit fontScale="17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3471480" y="113040"/>
            <a:ext cx="2867760" cy="257760"/>
          </a:xfrm>
          <a:prstGeom prst="rect">
            <a:avLst/>
          </a:prstGeom>
        </p:spPr>
        <p:txBody>
          <a:bodyPr lIns="0" rIns="0" tIns="0" bIns="0">
            <a:normAutofit fontScale="17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460080" y="113040"/>
            <a:ext cx="2867760" cy="12276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3471480" y="113040"/>
            <a:ext cx="2867760" cy="257760"/>
          </a:xfrm>
          <a:prstGeom prst="rect">
            <a:avLst/>
          </a:prstGeom>
        </p:spPr>
        <p:txBody>
          <a:bodyPr lIns="0" rIns="0" tIns="0" bIns="0">
            <a:normAutofit fontScale="17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460080" y="247680"/>
            <a:ext cx="2867760" cy="12276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60080" y="14040"/>
            <a:ext cx="5876640" cy="456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60080" y="113040"/>
            <a:ext cx="2867760" cy="257760"/>
          </a:xfrm>
          <a:prstGeom prst="rect">
            <a:avLst/>
          </a:prstGeom>
        </p:spPr>
        <p:txBody>
          <a:bodyPr lIns="0" rIns="0" tIns="0" bIns="0">
            <a:normAutofit fontScale="17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3471480" y="113040"/>
            <a:ext cx="2867760" cy="12276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3471480" y="247680"/>
            <a:ext cx="2867760" cy="12276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60080" y="113040"/>
            <a:ext cx="2867760" cy="12276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3471480" y="113040"/>
            <a:ext cx="2867760" cy="12276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460080" y="247680"/>
            <a:ext cx="5876640" cy="122760"/>
          </a:xfrm>
          <a:prstGeom prst="rect">
            <a:avLst/>
          </a:prstGeom>
        </p:spPr>
        <p:txBody>
          <a:bodyPr lIns="0" rIns="0" tIns="0" bIns="0">
            <a:normAutofit fontScale="15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60080" y="113040"/>
            <a:ext cx="5876640" cy="122760"/>
          </a:xfrm>
          <a:prstGeom prst="rect">
            <a:avLst/>
          </a:prstGeom>
        </p:spPr>
        <p:txBody>
          <a:bodyPr lIns="0" rIns="0" tIns="0" bIns="0">
            <a:normAutofit fontScale="15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0080" y="247680"/>
            <a:ext cx="5876640" cy="122760"/>
          </a:xfrm>
          <a:prstGeom prst="rect">
            <a:avLst/>
          </a:prstGeom>
        </p:spPr>
        <p:txBody>
          <a:bodyPr lIns="0" rIns="0" tIns="0" bIns="0">
            <a:normAutofit fontScale="15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60080" y="113040"/>
            <a:ext cx="2867760" cy="12276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3471480" y="113040"/>
            <a:ext cx="2867760" cy="12276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460080" y="247680"/>
            <a:ext cx="2867760" cy="12276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3471480" y="247680"/>
            <a:ext cx="2867760" cy="12276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460080" y="113040"/>
            <a:ext cx="1892160" cy="122760"/>
          </a:xfrm>
          <a:prstGeom prst="rect">
            <a:avLst/>
          </a:prstGeom>
        </p:spPr>
        <p:txBody>
          <a:bodyPr lIns="0" rIns="0" tIns="0" bIns="0">
            <a:normAutofit fontScale="1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2447280" y="113040"/>
            <a:ext cx="1892160" cy="122760"/>
          </a:xfrm>
          <a:prstGeom prst="rect">
            <a:avLst/>
          </a:prstGeom>
        </p:spPr>
        <p:txBody>
          <a:bodyPr lIns="0" rIns="0" tIns="0" bIns="0">
            <a:normAutofit fontScale="1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4434480" y="113040"/>
            <a:ext cx="1892160" cy="122760"/>
          </a:xfrm>
          <a:prstGeom prst="rect">
            <a:avLst/>
          </a:prstGeom>
        </p:spPr>
        <p:txBody>
          <a:bodyPr lIns="0" rIns="0" tIns="0" bIns="0">
            <a:normAutofit fontScale="1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460080" y="247680"/>
            <a:ext cx="1892160" cy="122760"/>
          </a:xfrm>
          <a:prstGeom prst="rect">
            <a:avLst/>
          </a:prstGeom>
        </p:spPr>
        <p:txBody>
          <a:bodyPr lIns="0" rIns="0" tIns="0" bIns="0">
            <a:normAutofit fontScale="1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 type="body"/>
          </p:nvPr>
        </p:nvSpPr>
        <p:spPr>
          <a:xfrm>
            <a:off x="2447280" y="247680"/>
            <a:ext cx="1892160" cy="122760"/>
          </a:xfrm>
          <a:prstGeom prst="rect">
            <a:avLst/>
          </a:prstGeom>
        </p:spPr>
        <p:txBody>
          <a:bodyPr lIns="0" rIns="0" tIns="0" bIns="0">
            <a:normAutofit fontScale="1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 type="body"/>
          </p:nvPr>
        </p:nvSpPr>
        <p:spPr>
          <a:xfrm>
            <a:off x="4434480" y="247680"/>
            <a:ext cx="1892160" cy="122760"/>
          </a:xfrm>
          <a:prstGeom prst="rect">
            <a:avLst/>
          </a:prstGeom>
        </p:spPr>
        <p:txBody>
          <a:bodyPr lIns="0" rIns="0" tIns="0" bIns="0">
            <a:normAutofit fontScale="1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60080" y="113040"/>
            <a:ext cx="5876640" cy="257760"/>
          </a:xfrm>
          <a:prstGeom prst="rect">
            <a:avLst/>
          </a:prstGeom>
        </p:spPr>
        <p:txBody>
          <a:bodyPr lIns="0" rIns="0" tIns="0" bIns="0">
            <a:normAutofit fontScale="49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60080" y="113040"/>
            <a:ext cx="2867760" cy="257760"/>
          </a:xfrm>
          <a:prstGeom prst="rect">
            <a:avLst/>
          </a:prstGeom>
        </p:spPr>
        <p:txBody>
          <a:bodyPr lIns="0" rIns="0" tIns="0" bIns="0">
            <a:normAutofit fontScale="17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3471480" y="113040"/>
            <a:ext cx="2867760" cy="257760"/>
          </a:xfrm>
          <a:prstGeom prst="rect">
            <a:avLst/>
          </a:prstGeom>
        </p:spPr>
        <p:txBody>
          <a:bodyPr lIns="0" rIns="0" tIns="0" bIns="0">
            <a:normAutofit fontScale="17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pl-PL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60080" y="113040"/>
            <a:ext cx="2867760" cy="12276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471480" y="113040"/>
            <a:ext cx="2867760" cy="257760"/>
          </a:xfrm>
          <a:prstGeom prst="rect">
            <a:avLst/>
          </a:prstGeom>
        </p:spPr>
        <p:txBody>
          <a:bodyPr lIns="0" rIns="0" tIns="0" bIns="0">
            <a:normAutofit fontScale="17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0080" y="247680"/>
            <a:ext cx="2867760" cy="12276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60080" y="113040"/>
            <a:ext cx="2867760" cy="257760"/>
          </a:xfrm>
          <a:prstGeom prst="rect">
            <a:avLst/>
          </a:prstGeom>
        </p:spPr>
        <p:txBody>
          <a:bodyPr lIns="0" rIns="0" tIns="0" bIns="0">
            <a:normAutofit fontScale="17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3471480" y="113040"/>
            <a:ext cx="2867760" cy="12276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3471480" y="247680"/>
            <a:ext cx="2867760" cy="12276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60080" y="113040"/>
            <a:ext cx="2867760" cy="12276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3471480" y="113040"/>
            <a:ext cx="2867760" cy="122760"/>
          </a:xfrm>
          <a:prstGeom prst="rect">
            <a:avLst/>
          </a:prstGeom>
        </p:spPr>
        <p:txBody>
          <a:bodyPr lIns="0" rIns="0" tIns="0" bIns="0">
            <a:normAutofit fontScale="5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60080" y="247680"/>
            <a:ext cx="5876640" cy="122760"/>
          </a:xfrm>
          <a:prstGeom prst="rect">
            <a:avLst/>
          </a:prstGeom>
        </p:spPr>
        <p:txBody>
          <a:bodyPr lIns="0" rIns="0" tIns="0" bIns="0">
            <a:normAutofit fontScale="15000"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Picture 3" descr=""/>
          <p:cNvPicPr/>
          <p:nvPr/>
        </p:nvPicPr>
        <p:blipFill>
          <a:blip r:embed="rId2"/>
          <a:stretch/>
        </p:blipFill>
        <p:spPr>
          <a:xfrm>
            <a:off x="4483080" y="0"/>
            <a:ext cx="4660560" cy="4508280"/>
          </a:xfrm>
          <a:prstGeom prst="rect">
            <a:avLst/>
          </a:prstGeom>
          <a:ln w="9525">
            <a:noFill/>
          </a:ln>
        </p:spPr>
      </p:pic>
      <p:sp>
        <p:nvSpPr>
          <p:cNvPr id="1" name="TextBox 16"/>
          <p:cNvSpPr/>
          <p:nvPr/>
        </p:nvSpPr>
        <p:spPr>
          <a:xfrm>
            <a:off x="558720" y="4489560"/>
            <a:ext cx="1760040" cy="42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45000">
            <a:spAutoFit/>
          </a:bodyPr>
          <a:p>
            <a:pPr>
              <a:lnSpc>
                <a:spcPts val="2999"/>
              </a:lnSpc>
            </a:pPr>
            <a:fld id="{B12A5CA7-6C4A-4289-91BD-3BD1210C7798}" type="datetime1">
              <a:rPr b="0" lang="pl-PL" sz="1800" spc="-1" strike="noStrike">
                <a:solidFill>
                  <a:srgbClr val="a6a6a6"/>
                </a:solidFill>
                <a:latin typeface="Calibri"/>
              </a:rPr>
              <a:t>16.03.2023</a:t>
            </a:fld>
            <a:endParaRPr b="0" lang="pl-PL" sz="1800" spc="-1" strike="noStrike">
              <a:latin typeface="Arial"/>
            </a:endParaRPr>
          </a:p>
        </p:txBody>
      </p:sp>
      <p:pic>
        <p:nvPicPr>
          <p:cNvPr id="2" name="Picture 6" descr="logo UMK poziom RGB.jpg"/>
          <p:cNvPicPr/>
          <p:nvPr/>
        </p:nvPicPr>
        <p:blipFill>
          <a:blip r:embed="rId3"/>
          <a:stretch/>
        </p:blipFill>
        <p:spPr>
          <a:xfrm>
            <a:off x="320760" y="225360"/>
            <a:ext cx="2666520" cy="1114200"/>
          </a:xfrm>
          <a:prstGeom prst="rect">
            <a:avLst/>
          </a:prstGeom>
          <a:ln w="9525">
            <a:noFill/>
          </a:ln>
        </p:spPr>
      </p:pic>
      <p:sp>
        <p:nvSpPr>
          <p:cNvPr id="3" name="PlaceHolder 1"/>
          <p:cNvSpPr>
            <a:spLocks noGrp="1"/>
          </p:cNvSpPr>
          <p:nvPr>
            <p:ph type="body"/>
          </p:nvPr>
        </p:nvSpPr>
        <p:spPr>
          <a:xfrm>
            <a:off x="465120" y="3565800"/>
            <a:ext cx="4755600" cy="88668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en-US" sz="2400" spc="-1" strike="noStrike">
                <a:solidFill>
                  <a:srgbClr val="053a98"/>
                </a:solidFill>
                <a:latin typeface="Calibri"/>
              </a:rPr>
              <a:t>Click to edit Master text styles</a:t>
            </a: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title"/>
          </p:nvPr>
        </p:nvSpPr>
        <p:spPr>
          <a:xfrm>
            <a:off x="465840" y="2470320"/>
            <a:ext cx="4755240" cy="114912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3200" spc="-1" strike="noStrike">
                <a:solidFill>
                  <a:srgbClr val="053a98"/>
                </a:solidFill>
                <a:latin typeface="Calibri"/>
              </a:rPr>
              <a:t>Click to edit Master title style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eeform 3"/>
          <p:cNvSpPr/>
          <p:nvPr/>
        </p:nvSpPr>
        <p:spPr>
          <a:xfrm>
            <a:off x="0" y="0"/>
            <a:ext cx="6835320" cy="644040"/>
          </a:xfrm>
          <a:custGeom>
            <a:avLst/>
            <a:gdLst/>
            <a:ahLst/>
            <a:rect l="l" t="t" r="r" b="b"/>
            <a:pathLst>
              <a:path w="6835190" h="644182">
                <a:moveTo>
                  <a:pt x="6668224" y="404964"/>
                </a:moveTo>
                <a:cubicBezTo>
                  <a:pt x="6668224" y="246964"/>
                  <a:pt x="6732004" y="103885"/>
                  <a:pt x="6835191" y="0"/>
                </a:cubicBezTo>
                <a:lnTo>
                  <a:pt x="0" y="0"/>
                </a:lnTo>
                <a:lnTo>
                  <a:pt x="0" y="644182"/>
                </a:lnTo>
                <a:lnTo>
                  <a:pt x="6720396" y="644182"/>
                </a:lnTo>
                <a:cubicBezTo>
                  <a:pt x="6686995" y="571334"/>
                  <a:pt x="6668224" y="490372"/>
                  <a:pt x="6668224" y="404964"/>
                </a:cubicBezTo>
              </a:path>
            </a:pathLst>
          </a:custGeom>
          <a:solidFill>
            <a:srgbClr val="053a98"/>
          </a:solidFill>
          <a:ln w="12700">
            <a:solidFill>
              <a:srgbClr val="000000">
                <a:alpha val="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2" name="TextBox 12"/>
          <p:cNvSpPr/>
          <p:nvPr/>
        </p:nvSpPr>
        <p:spPr>
          <a:xfrm>
            <a:off x="544680" y="4484520"/>
            <a:ext cx="515520" cy="42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45000">
            <a:spAutoFit/>
          </a:bodyPr>
          <a:p>
            <a:pPr>
              <a:lnSpc>
                <a:spcPts val="2999"/>
              </a:lnSpc>
            </a:pPr>
            <a:fld id="{8FFEE5F7-55FA-4788-B5E8-D5BA2E85E202}" type="slidenum">
              <a:rPr b="0" lang="en-US" sz="1200" spc="-1" strike="noStrike">
                <a:solidFill>
                  <a:srgbClr val="053a98"/>
                </a:solidFill>
                <a:latin typeface="Calibri"/>
              </a:rPr>
              <a:t>&lt;numer&gt;</a:t>
            </a:fld>
            <a:endParaRPr b="0" lang="pl-PL" sz="1200" spc="-1" strike="noStrike">
              <a:latin typeface="Arial"/>
            </a:endParaRPr>
          </a:p>
        </p:txBody>
      </p:sp>
      <p:pic>
        <p:nvPicPr>
          <p:cNvPr id="43" name="Picture 9" descr="logo UMK poziom RGB.jpg"/>
          <p:cNvPicPr/>
          <p:nvPr/>
        </p:nvPicPr>
        <p:blipFill>
          <a:blip r:embed="rId2"/>
          <a:stretch/>
        </p:blipFill>
        <p:spPr>
          <a:xfrm>
            <a:off x="6835680" y="33480"/>
            <a:ext cx="1980720" cy="826560"/>
          </a:xfrm>
          <a:prstGeom prst="rect">
            <a:avLst/>
          </a:prstGeom>
          <a:ln w="9525">
            <a:noFill/>
          </a:ln>
        </p:spPr>
      </p:pic>
      <p:sp>
        <p:nvSpPr>
          <p:cNvPr id="44" name="PlaceHolder 1"/>
          <p:cNvSpPr>
            <a:spLocks noGrp="1"/>
          </p:cNvSpPr>
          <p:nvPr>
            <p:ph type="body"/>
          </p:nvPr>
        </p:nvSpPr>
        <p:spPr>
          <a:xfrm>
            <a:off x="460080" y="113040"/>
            <a:ext cx="5876640" cy="25776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  <a:spcBef>
                <a:spcPts val="221"/>
              </a:spcBef>
              <a:tabLst>
                <a:tab algn="l" pos="0"/>
              </a:tabLst>
            </a:pPr>
            <a:r>
              <a:rPr b="1" lang="en-US" sz="1100" spc="-1" strike="noStrike">
                <a:solidFill>
                  <a:srgbClr val="ffffff"/>
                </a:solidFill>
                <a:latin typeface="Calibri"/>
              </a:rPr>
              <a:t>Click to edit Master text styles</a:t>
            </a:r>
            <a:endParaRPr b="0" lang="en-US" sz="1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60440" y="309240"/>
            <a:ext cx="5876640" cy="27072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  <a:spcBef>
                <a:spcPts val="221"/>
              </a:spcBef>
              <a:tabLst>
                <a:tab algn="l" pos="0"/>
              </a:tabLst>
            </a:pPr>
            <a:r>
              <a:rPr b="0" lang="en-US" sz="1100" spc="-1" strike="noStrike">
                <a:solidFill>
                  <a:srgbClr val="ffffff"/>
                </a:solidFill>
                <a:latin typeface="Calibri"/>
              </a:rPr>
              <a:t>Click to edit Master text styles</a:t>
            </a:r>
            <a:endParaRPr b="0" lang="en-US" sz="1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60440" y="2142000"/>
            <a:ext cx="8073720" cy="267876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pPr marL="285840" indent="-285480">
              <a:lnSpc>
                <a:spcPct val="100000"/>
              </a:lnSpc>
              <a:spcBef>
                <a:spcPts val="281"/>
              </a:spcBef>
              <a:buClr>
                <a:srgbClr val="053a98"/>
              </a:buClr>
              <a:buFont typeface="Wingdings" charset="2"/>
              <a:buChar char=""/>
            </a:pPr>
            <a:r>
              <a:rPr b="0" lang="en-US" sz="1400" spc="-1" strike="noStrike">
                <a:solidFill>
                  <a:srgbClr val="053a98"/>
                </a:solidFill>
                <a:latin typeface="Calibri"/>
              </a:rPr>
              <a:t>Click to edit Master text styles</a:t>
            </a:r>
            <a:endParaRPr b="0" lang="en-US" sz="14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Calibri"/>
              <a:buChar char="–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Second level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Calibri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</a:rPr>
              <a:t>Third level</a:t>
            </a: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body"/>
          </p:nvPr>
        </p:nvSpPr>
        <p:spPr>
          <a:xfrm>
            <a:off x="460440" y="1206360"/>
            <a:ext cx="7057800" cy="92664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en-US" sz="2400" spc="-1" strike="noStrike">
                <a:solidFill>
                  <a:srgbClr val="053a98"/>
                </a:solidFill>
                <a:latin typeface="Calibri"/>
              </a:rPr>
              <a:t>Click to edit Master text styles</a:t>
            </a: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Kliknij, aby edytować format tekstu tytułu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8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itle 4"/>
          <p:cNvSpPr txBox="1"/>
          <p:nvPr/>
        </p:nvSpPr>
        <p:spPr>
          <a:xfrm>
            <a:off x="465120" y="2197080"/>
            <a:ext cx="4755960" cy="114912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>
              <a:lnSpc>
                <a:spcPct val="100000"/>
              </a:lnSpc>
            </a:pPr>
            <a:r>
              <a:rPr b="1" lang="pl-PL" sz="3200" spc="-1" strike="noStrike">
                <a:solidFill>
                  <a:srgbClr val="053a98"/>
                </a:solidFill>
                <a:latin typeface="Calibri"/>
              </a:rPr>
              <a:t>Instrukcja generowania oświadczenia autora </a:t>
            </a:r>
            <a:br/>
            <a:r>
              <a:rPr b="1" lang="pl-PL" sz="3200" spc="-1" strike="noStrike">
                <a:solidFill>
                  <a:srgbClr val="053a98"/>
                </a:solidFill>
                <a:latin typeface="Calibri"/>
              </a:rPr>
              <a:t>o upoważnieniu UMK </a:t>
            </a:r>
            <a:br/>
            <a:r>
              <a:rPr b="1" lang="pl-PL" sz="3200" spc="-1" strike="noStrike">
                <a:solidFill>
                  <a:srgbClr val="053a98"/>
                </a:solidFill>
                <a:latin typeface="Calibri"/>
              </a:rPr>
              <a:t>do wykazania osiągnięcia w ewaluacji 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Picture 15" descr=""/>
          <p:cNvPicPr/>
          <p:nvPr/>
        </p:nvPicPr>
        <p:blipFill>
          <a:blip r:embed="rId1"/>
          <a:stretch/>
        </p:blipFill>
        <p:spPr>
          <a:xfrm>
            <a:off x="3359160" y="998640"/>
            <a:ext cx="6473520" cy="3717720"/>
          </a:xfrm>
          <a:prstGeom prst="rect">
            <a:avLst/>
          </a:prstGeom>
          <a:ln w="9525">
            <a:noFill/>
          </a:ln>
        </p:spPr>
      </p:pic>
      <p:sp>
        <p:nvSpPr>
          <p:cNvPr id="93" name="Rectangle 3"/>
          <p:cNvSpPr/>
          <p:nvPr/>
        </p:nvSpPr>
        <p:spPr>
          <a:xfrm>
            <a:off x="0" y="704880"/>
            <a:ext cx="4074840" cy="44384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4" name="Rectangle: Rounded Corners 4"/>
          <p:cNvSpPr/>
          <p:nvPr/>
        </p:nvSpPr>
        <p:spPr>
          <a:xfrm>
            <a:off x="406440" y="1181160"/>
            <a:ext cx="1071360" cy="42048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5" name="Text Placeholder 6"/>
          <p:cNvSpPr txBox="1"/>
          <p:nvPr/>
        </p:nvSpPr>
        <p:spPr>
          <a:xfrm>
            <a:off x="460440" y="112680"/>
            <a:ext cx="5876640" cy="25848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>
              <a:lnSpc>
                <a:spcPct val="100000"/>
              </a:lnSpc>
              <a:spcBef>
                <a:spcPts val="221"/>
              </a:spcBef>
              <a:tabLst>
                <a:tab algn="l" pos="0"/>
              </a:tabLst>
            </a:pPr>
            <a:r>
              <a:rPr b="1" lang="pl-PL" sz="1100" spc="-1" strike="noStrike">
                <a:solidFill>
                  <a:srgbClr val="ffffff"/>
                </a:solidFill>
                <a:latin typeface="Calibri"/>
              </a:rPr>
              <a:t>Instrukcja generowania oświadczenia autora </a:t>
            </a:r>
            <a:endParaRPr b="0" lang="en-US" sz="11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221"/>
              </a:spcBef>
              <a:tabLst>
                <a:tab algn="l" pos="0"/>
              </a:tabLst>
            </a:pPr>
            <a:r>
              <a:rPr b="1" lang="pl-PL" sz="1100" spc="-1" strike="noStrike">
                <a:solidFill>
                  <a:srgbClr val="ffffff"/>
                </a:solidFill>
                <a:latin typeface="Calibri"/>
              </a:rPr>
              <a:t>o upoważnieniu UMK do wykazania osiągnięcia w ewaluacji</a:t>
            </a:r>
            <a:endParaRPr b="0" lang="en-US" sz="1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6" name="Text Placeholder 8"/>
          <p:cNvSpPr txBox="1"/>
          <p:nvPr/>
        </p:nvSpPr>
        <p:spPr>
          <a:xfrm>
            <a:off x="453960" y="2238480"/>
            <a:ext cx="1955520" cy="49824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>
              <a:lnSpc>
                <a:spcPct val="80000"/>
              </a:lnSpc>
              <a:spcBef>
                <a:spcPts val="281"/>
              </a:spcBef>
              <a:tabLst>
                <a:tab algn="l" pos="0"/>
              </a:tabLst>
            </a:pPr>
            <a:r>
              <a:rPr b="0" lang="pl-PL" sz="1400" spc="-1" strike="noStrike">
                <a:solidFill>
                  <a:srgbClr val="053a98"/>
                </a:solidFill>
                <a:latin typeface="Calibri"/>
              </a:rPr>
              <a:t>omega.umk.pl</a:t>
            </a:r>
            <a:endParaRPr b="0" lang="en-US" sz="1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" name="Text Placeholder 9"/>
          <p:cNvSpPr/>
          <p:nvPr/>
        </p:nvSpPr>
        <p:spPr>
          <a:xfrm>
            <a:off x="453960" y="1147680"/>
            <a:ext cx="3230280" cy="45360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  <a:spcBef>
                <a:spcPts val="479"/>
              </a:spcBef>
            </a:pPr>
            <a:r>
              <a:rPr b="1" lang="pl-PL" sz="2400" spc="-1" strike="noStrike">
                <a:solidFill>
                  <a:srgbClr val="053a98"/>
                </a:solidFill>
                <a:latin typeface="Calibri"/>
              </a:rPr>
              <a:t>Krok 1</a:t>
            </a:r>
            <a:endParaRPr b="0" lang="pl-PL" sz="2400" spc="-1" strike="noStrike">
              <a:latin typeface="Arial"/>
            </a:endParaRPr>
          </a:p>
        </p:txBody>
      </p:sp>
      <p:sp>
        <p:nvSpPr>
          <p:cNvPr id="98" name="Rectangle: Rounded Corners 16"/>
          <p:cNvSpPr/>
          <p:nvPr/>
        </p:nvSpPr>
        <p:spPr>
          <a:xfrm>
            <a:off x="7434360" y="1282680"/>
            <a:ext cx="644040" cy="22968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99" name="Text Placeholder 9"/>
          <p:cNvSpPr/>
          <p:nvPr/>
        </p:nvSpPr>
        <p:spPr>
          <a:xfrm>
            <a:off x="460440" y="1703520"/>
            <a:ext cx="3230280" cy="46332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  <a:spcBef>
                <a:spcPts val="479"/>
              </a:spcBef>
            </a:pPr>
            <a:r>
              <a:rPr b="1" lang="pl-PL" sz="2400" spc="-1" strike="noStrike">
                <a:solidFill>
                  <a:srgbClr val="053a98"/>
                </a:solidFill>
                <a:latin typeface="Calibri"/>
              </a:rPr>
              <a:t>Logowanie do systemu </a:t>
            </a:r>
            <a:endParaRPr b="0" lang="pl-PL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15" descr=""/>
          <p:cNvPicPr/>
          <p:nvPr/>
        </p:nvPicPr>
        <p:blipFill>
          <a:blip r:embed="rId1"/>
          <a:stretch/>
        </p:blipFill>
        <p:spPr>
          <a:xfrm>
            <a:off x="3359160" y="998640"/>
            <a:ext cx="6473520" cy="3717720"/>
          </a:xfrm>
          <a:prstGeom prst="rect">
            <a:avLst/>
          </a:prstGeom>
          <a:ln w="9525">
            <a:noFill/>
          </a:ln>
        </p:spPr>
      </p:pic>
      <p:sp>
        <p:nvSpPr>
          <p:cNvPr id="101" name="Rectangle 3"/>
          <p:cNvSpPr/>
          <p:nvPr/>
        </p:nvSpPr>
        <p:spPr>
          <a:xfrm>
            <a:off x="0" y="704880"/>
            <a:ext cx="4074840" cy="44384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2" name="Text Placeholder 6"/>
          <p:cNvSpPr txBox="1"/>
          <p:nvPr/>
        </p:nvSpPr>
        <p:spPr>
          <a:xfrm>
            <a:off x="460440" y="112680"/>
            <a:ext cx="5876640" cy="25848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>
              <a:lnSpc>
                <a:spcPct val="100000"/>
              </a:lnSpc>
              <a:spcBef>
                <a:spcPts val="221"/>
              </a:spcBef>
              <a:tabLst>
                <a:tab algn="l" pos="0"/>
              </a:tabLst>
            </a:pPr>
            <a:r>
              <a:rPr b="1" lang="pl-PL" sz="1100" spc="-1" strike="noStrike">
                <a:solidFill>
                  <a:srgbClr val="ffffff"/>
                </a:solidFill>
                <a:latin typeface="Calibri"/>
              </a:rPr>
              <a:t>Instrukcja generowania oświadczenia autora </a:t>
            </a:r>
            <a:endParaRPr b="0" lang="en-US" sz="11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221"/>
              </a:spcBef>
              <a:tabLst>
                <a:tab algn="l" pos="0"/>
              </a:tabLst>
            </a:pPr>
            <a:r>
              <a:rPr b="1" lang="pl-PL" sz="1100" spc="-1" strike="noStrike">
                <a:solidFill>
                  <a:srgbClr val="ffffff"/>
                </a:solidFill>
                <a:latin typeface="Calibri"/>
              </a:rPr>
              <a:t>o upoważnieniu UMK do wykazania osiągnięcia w ewaluacji</a:t>
            </a:r>
            <a:endParaRPr b="0" lang="en-US" sz="1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Rectangle: Rounded Corners 13"/>
          <p:cNvSpPr/>
          <p:nvPr/>
        </p:nvSpPr>
        <p:spPr>
          <a:xfrm>
            <a:off x="406440" y="1181160"/>
            <a:ext cx="1071360" cy="42048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4" name="Text Placeholder 8"/>
          <p:cNvSpPr/>
          <p:nvPr/>
        </p:nvSpPr>
        <p:spPr>
          <a:xfrm>
            <a:off x="453960" y="2168640"/>
            <a:ext cx="2479320" cy="15490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  <a:spcBef>
                <a:spcPts val="281"/>
              </a:spcBef>
            </a:pPr>
            <a:r>
              <a:rPr b="0" lang="pl-PL" sz="1400" spc="-1" strike="noStrike">
                <a:solidFill>
                  <a:srgbClr val="053a98"/>
                </a:solidFill>
                <a:latin typeface="Calibri"/>
              </a:rPr>
              <a:t>Po kliknięciu „Zaloguj się” system przekierowuje do Centralnego Punktu Logowania.</a:t>
            </a:r>
            <a:endParaRPr b="0" lang="pl-PL" sz="1400" spc="-1" strike="noStrike">
              <a:latin typeface="Arial"/>
            </a:endParaRPr>
          </a:p>
        </p:txBody>
      </p:sp>
      <p:sp>
        <p:nvSpPr>
          <p:cNvPr id="105" name="Text Placeholder 9"/>
          <p:cNvSpPr/>
          <p:nvPr/>
        </p:nvSpPr>
        <p:spPr>
          <a:xfrm>
            <a:off x="453960" y="1147680"/>
            <a:ext cx="3230280" cy="45360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  <a:spcBef>
                <a:spcPts val="479"/>
              </a:spcBef>
            </a:pPr>
            <a:r>
              <a:rPr b="1" lang="pl-PL" sz="2400" spc="-1" strike="noStrike">
                <a:solidFill>
                  <a:srgbClr val="053a98"/>
                </a:solidFill>
                <a:latin typeface="Calibri"/>
              </a:rPr>
              <a:t>Krok 2</a:t>
            </a:r>
            <a:endParaRPr b="0" lang="pl-PL" sz="2400" spc="-1" strike="noStrike">
              <a:latin typeface="Arial"/>
            </a:endParaRPr>
          </a:p>
        </p:txBody>
      </p:sp>
      <p:sp>
        <p:nvSpPr>
          <p:cNvPr id="106" name="Text Placeholder 9"/>
          <p:cNvSpPr/>
          <p:nvPr/>
        </p:nvSpPr>
        <p:spPr>
          <a:xfrm>
            <a:off x="460440" y="1703520"/>
            <a:ext cx="3230280" cy="46332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  <a:spcBef>
                <a:spcPts val="479"/>
              </a:spcBef>
            </a:pPr>
            <a:r>
              <a:rPr b="1" lang="pl-PL" sz="2400" spc="-1" strike="noStrike">
                <a:solidFill>
                  <a:srgbClr val="053a98"/>
                </a:solidFill>
                <a:latin typeface="Calibri"/>
              </a:rPr>
              <a:t>Logowanie do systemu </a:t>
            </a:r>
            <a:endParaRPr b="0" lang="pl-PL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b="0" lang="pl-PL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5" descr=""/>
          <p:cNvPicPr/>
          <p:nvPr/>
        </p:nvPicPr>
        <p:blipFill>
          <a:blip r:embed="rId1"/>
          <a:stretch/>
        </p:blipFill>
        <p:spPr>
          <a:xfrm>
            <a:off x="3359160" y="998640"/>
            <a:ext cx="6473520" cy="3717720"/>
          </a:xfrm>
          <a:prstGeom prst="rect">
            <a:avLst/>
          </a:prstGeom>
          <a:ln w="9525">
            <a:noFill/>
          </a:ln>
        </p:spPr>
      </p:pic>
      <p:sp>
        <p:nvSpPr>
          <p:cNvPr id="108" name="Rectangle 3"/>
          <p:cNvSpPr/>
          <p:nvPr/>
        </p:nvSpPr>
        <p:spPr>
          <a:xfrm>
            <a:off x="0" y="704880"/>
            <a:ext cx="4074840" cy="44384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9" name="Text Placeholder 6"/>
          <p:cNvSpPr txBox="1"/>
          <p:nvPr/>
        </p:nvSpPr>
        <p:spPr>
          <a:xfrm>
            <a:off x="460440" y="112680"/>
            <a:ext cx="5876640" cy="25848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>
              <a:lnSpc>
                <a:spcPct val="100000"/>
              </a:lnSpc>
              <a:spcBef>
                <a:spcPts val="221"/>
              </a:spcBef>
              <a:tabLst>
                <a:tab algn="l" pos="0"/>
              </a:tabLst>
            </a:pPr>
            <a:r>
              <a:rPr b="1" lang="pl-PL" sz="1100" spc="-1" strike="noStrike">
                <a:solidFill>
                  <a:srgbClr val="ffffff"/>
                </a:solidFill>
                <a:latin typeface="Calibri"/>
              </a:rPr>
              <a:t>Instrukcja generowania oświadczenia autora </a:t>
            </a:r>
            <a:endParaRPr b="0" lang="en-US" sz="11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221"/>
              </a:spcBef>
              <a:tabLst>
                <a:tab algn="l" pos="0"/>
              </a:tabLst>
            </a:pPr>
            <a:r>
              <a:rPr b="1" lang="pl-PL" sz="1100" spc="-1" strike="noStrike">
                <a:solidFill>
                  <a:srgbClr val="ffffff"/>
                </a:solidFill>
                <a:latin typeface="Calibri"/>
              </a:rPr>
              <a:t>o upoważnieniu UMK do wykazania osiągnięcia w ewaluacji</a:t>
            </a:r>
            <a:endParaRPr b="0" lang="en-US" sz="1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Rectangle: Rounded Corners 9"/>
          <p:cNvSpPr/>
          <p:nvPr/>
        </p:nvSpPr>
        <p:spPr>
          <a:xfrm>
            <a:off x="406440" y="1181160"/>
            <a:ext cx="1071360" cy="42048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1" name="Text Placeholder 9"/>
          <p:cNvSpPr/>
          <p:nvPr/>
        </p:nvSpPr>
        <p:spPr>
          <a:xfrm>
            <a:off x="453960" y="1147680"/>
            <a:ext cx="3230280" cy="45360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  <a:spcBef>
                <a:spcPts val="479"/>
              </a:spcBef>
            </a:pPr>
            <a:r>
              <a:rPr b="1" lang="pl-PL" sz="2400" spc="-1" strike="noStrike">
                <a:solidFill>
                  <a:srgbClr val="053a98"/>
                </a:solidFill>
                <a:latin typeface="Calibri"/>
              </a:rPr>
              <a:t>Krok 3</a:t>
            </a:r>
            <a:endParaRPr b="0" lang="pl-PL" sz="2400" spc="-1" strike="noStrike">
              <a:latin typeface="Arial"/>
            </a:endParaRPr>
          </a:p>
        </p:txBody>
      </p:sp>
      <p:sp>
        <p:nvSpPr>
          <p:cNvPr id="112" name="Text Placeholder 9"/>
          <p:cNvSpPr/>
          <p:nvPr/>
        </p:nvSpPr>
        <p:spPr>
          <a:xfrm>
            <a:off x="460440" y="1703520"/>
            <a:ext cx="1982520" cy="46332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  <a:spcBef>
                <a:spcPts val="479"/>
              </a:spcBef>
            </a:pPr>
            <a:r>
              <a:rPr b="1" lang="pl-PL" sz="2400" spc="-1" strike="noStrike">
                <a:solidFill>
                  <a:srgbClr val="053a98"/>
                </a:solidFill>
                <a:latin typeface="Calibri"/>
              </a:rPr>
              <a:t>Przejście do profilu autora</a:t>
            </a:r>
            <a:endParaRPr b="0" lang="pl-PL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b="0" lang="pl-PL" sz="2400" spc="-1" strike="noStrike">
              <a:latin typeface="Arial"/>
            </a:endParaRPr>
          </a:p>
        </p:txBody>
      </p:sp>
      <p:sp>
        <p:nvSpPr>
          <p:cNvPr id="113" name="Text Placeholder 8"/>
          <p:cNvSpPr/>
          <p:nvPr/>
        </p:nvSpPr>
        <p:spPr>
          <a:xfrm>
            <a:off x="460440" y="2565360"/>
            <a:ext cx="2703240" cy="26794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  <a:spcBef>
                <a:spcPts val="281"/>
              </a:spcBef>
            </a:pPr>
            <a:r>
              <a:rPr b="0" lang="pl-PL" sz="1400" spc="-1" strike="noStrike">
                <a:solidFill>
                  <a:srgbClr val="053a98"/>
                </a:solidFill>
                <a:latin typeface="Calibri"/>
              </a:rPr>
              <a:t>Użytkownik klika w ikonkę sylwetki i przechodzi na swój profil.</a:t>
            </a:r>
            <a:endParaRPr b="0" lang="pl-PL" sz="1400" spc="-1" strike="noStrike">
              <a:latin typeface="Arial"/>
            </a:endParaRPr>
          </a:p>
        </p:txBody>
      </p:sp>
      <p:sp>
        <p:nvSpPr>
          <p:cNvPr id="114" name="Rectangle: Rounded Corners 13"/>
          <p:cNvSpPr/>
          <p:nvPr/>
        </p:nvSpPr>
        <p:spPr>
          <a:xfrm>
            <a:off x="7434360" y="1333440"/>
            <a:ext cx="479160" cy="17892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Picture 15" descr=""/>
          <p:cNvPicPr/>
          <p:nvPr/>
        </p:nvPicPr>
        <p:blipFill>
          <a:blip r:embed="rId1"/>
          <a:stretch/>
        </p:blipFill>
        <p:spPr>
          <a:xfrm>
            <a:off x="3397320" y="998640"/>
            <a:ext cx="6473520" cy="3717720"/>
          </a:xfrm>
          <a:prstGeom prst="rect">
            <a:avLst/>
          </a:prstGeom>
          <a:ln w="9525">
            <a:noFill/>
          </a:ln>
        </p:spPr>
      </p:pic>
      <p:sp>
        <p:nvSpPr>
          <p:cNvPr id="116" name="Rectangle 3"/>
          <p:cNvSpPr/>
          <p:nvPr/>
        </p:nvSpPr>
        <p:spPr>
          <a:xfrm>
            <a:off x="0" y="704880"/>
            <a:ext cx="4074840" cy="44384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7" name="Text Placeholder 6"/>
          <p:cNvSpPr txBox="1"/>
          <p:nvPr/>
        </p:nvSpPr>
        <p:spPr>
          <a:xfrm>
            <a:off x="460440" y="112680"/>
            <a:ext cx="5876640" cy="25848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>
              <a:lnSpc>
                <a:spcPct val="100000"/>
              </a:lnSpc>
              <a:spcBef>
                <a:spcPts val="221"/>
              </a:spcBef>
              <a:tabLst>
                <a:tab algn="l" pos="0"/>
              </a:tabLst>
            </a:pPr>
            <a:r>
              <a:rPr b="1" lang="pl-PL" sz="1100" spc="-1" strike="noStrike">
                <a:solidFill>
                  <a:srgbClr val="ffffff"/>
                </a:solidFill>
                <a:latin typeface="Calibri"/>
              </a:rPr>
              <a:t>Instrukcja generowania oświadczenia autora </a:t>
            </a:r>
            <a:endParaRPr b="0" lang="en-US" sz="11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221"/>
              </a:spcBef>
              <a:tabLst>
                <a:tab algn="l" pos="0"/>
              </a:tabLst>
            </a:pPr>
            <a:r>
              <a:rPr b="1" lang="pl-PL" sz="1100" spc="-1" strike="noStrike">
                <a:solidFill>
                  <a:srgbClr val="ffffff"/>
                </a:solidFill>
                <a:latin typeface="Calibri"/>
              </a:rPr>
              <a:t>o upoważnieniu UMK do wykazania osiągnięcia w ewaluacji</a:t>
            </a:r>
            <a:endParaRPr b="0" lang="en-US" sz="1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Rectangle: Rounded Corners 9"/>
          <p:cNvSpPr/>
          <p:nvPr/>
        </p:nvSpPr>
        <p:spPr>
          <a:xfrm>
            <a:off x="406440" y="1181160"/>
            <a:ext cx="1071360" cy="42048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9" name="Text Placeholder 9"/>
          <p:cNvSpPr/>
          <p:nvPr/>
        </p:nvSpPr>
        <p:spPr>
          <a:xfrm>
            <a:off x="453960" y="1147680"/>
            <a:ext cx="3230280" cy="45360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  <a:spcBef>
                <a:spcPts val="479"/>
              </a:spcBef>
            </a:pPr>
            <a:r>
              <a:rPr b="1" lang="pl-PL" sz="2400" spc="-1" strike="noStrike">
                <a:solidFill>
                  <a:srgbClr val="053a98"/>
                </a:solidFill>
                <a:latin typeface="Calibri"/>
              </a:rPr>
              <a:t>Krok 4</a:t>
            </a:r>
            <a:endParaRPr b="0" lang="pl-PL" sz="2400" spc="-1" strike="noStrike">
              <a:latin typeface="Arial"/>
            </a:endParaRPr>
          </a:p>
        </p:txBody>
      </p:sp>
      <p:sp>
        <p:nvSpPr>
          <p:cNvPr id="120" name="Text Placeholder 9"/>
          <p:cNvSpPr/>
          <p:nvPr/>
        </p:nvSpPr>
        <p:spPr>
          <a:xfrm>
            <a:off x="460440" y="1703520"/>
            <a:ext cx="3349440" cy="46332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  <a:spcBef>
                <a:spcPts val="479"/>
              </a:spcBef>
            </a:pPr>
            <a:r>
              <a:rPr b="1" lang="pl-PL" sz="2400" spc="-1" strike="noStrike">
                <a:solidFill>
                  <a:srgbClr val="053a98"/>
                </a:solidFill>
                <a:latin typeface="Calibri"/>
              </a:rPr>
              <a:t>Wybór publikacji</a:t>
            </a:r>
            <a:endParaRPr b="0" lang="pl-PL" sz="2400" spc="-1" strike="noStrike">
              <a:latin typeface="Arial"/>
            </a:endParaRPr>
          </a:p>
        </p:txBody>
      </p:sp>
      <p:sp>
        <p:nvSpPr>
          <p:cNvPr id="121" name="Rectangle: Rounded Corners 13"/>
          <p:cNvSpPr/>
          <p:nvPr/>
        </p:nvSpPr>
        <p:spPr>
          <a:xfrm>
            <a:off x="5857920" y="2765520"/>
            <a:ext cx="1614240" cy="25524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22" name="Text Placeholder 8"/>
          <p:cNvSpPr/>
          <p:nvPr/>
        </p:nvSpPr>
        <p:spPr>
          <a:xfrm>
            <a:off x="453960" y="2168640"/>
            <a:ext cx="3355560" cy="15490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  <a:spcBef>
                <a:spcPts val="281"/>
              </a:spcBef>
            </a:pPr>
            <a:r>
              <a:rPr b="0" lang="pl-PL" sz="1400" spc="-1" strike="noStrike">
                <a:solidFill>
                  <a:srgbClr val="053a98"/>
                </a:solidFill>
                <a:latin typeface="Calibri"/>
              </a:rPr>
              <a:t>W zakładce „Publikacje” na profilu autora użytkownik zaznacza publikacje, dla których chce wygenerować oświadczenie. </a:t>
            </a:r>
            <a:endParaRPr b="0" lang="pl-PL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Picture 11" descr=""/>
          <p:cNvPicPr/>
          <p:nvPr/>
        </p:nvPicPr>
        <p:blipFill>
          <a:blip r:embed="rId1"/>
          <a:stretch/>
        </p:blipFill>
        <p:spPr>
          <a:xfrm>
            <a:off x="4086360" y="1254240"/>
            <a:ext cx="4667040" cy="3590640"/>
          </a:xfrm>
          <a:prstGeom prst="rect">
            <a:avLst/>
          </a:prstGeom>
          <a:ln w="9525">
            <a:noFill/>
          </a:ln>
        </p:spPr>
      </p:pic>
      <p:sp>
        <p:nvSpPr>
          <p:cNvPr id="124" name="Rectangle 3"/>
          <p:cNvSpPr/>
          <p:nvPr/>
        </p:nvSpPr>
        <p:spPr>
          <a:xfrm>
            <a:off x="0" y="704880"/>
            <a:ext cx="4074840" cy="44384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5" name="Text Placeholder 6"/>
          <p:cNvSpPr txBox="1"/>
          <p:nvPr/>
        </p:nvSpPr>
        <p:spPr>
          <a:xfrm>
            <a:off x="460440" y="112680"/>
            <a:ext cx="5876640" cy="25848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>
              <a:lnSpc>
                <a:spcPct val="100000"/>
              </a:lnSpc>
              <a:spcBef>
                <a:spcPts val="221"/>
              </a:spcBef>
              <a:tabLst>
                <a:tab algn="l" pos="0"/>
              </a:tabLst>
            </a:pPr>
            <a:r>
              <a:rPr b="1" lang="pl-PL" sz="1100" spc="-1" strike="noStrike">
                <a:solidFill>
                  <a:srgbClr val="ffffff"/>
                </a:solidFill>
                <a:latin typeface="Calibri"/>
              </a:rPr>
              <a:t>Instrukcja generowania oświadczenia autora </a:t>
            </a:r>
            <a:endParaRPr b="0" lang="en-US" sz="11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221"/>
              </a:spcBef>
              <a:tabLst>
                <a:tab algn="l" pos="0"/>
              </a:tabLst>
            </a:pPr>
            <a:r>
              <a:rPr b="1" lang="pl-PL" sz="1100" spc="-1" strike="noStrike">
                <a:solidFill>
                  <a:srgbClr val="ffffff"/>
                </a:solidFill>
                <a:latin typeface="Calibri"/>
              </a:rPr>
              <a:t>o upoważnieniu UMK do wykazania osiągnięcia w ewaluacji</a:t>
            </a:r>
            <a:endParaRPr b="0" lang="en-US" sz="1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6" name="Rectangle: Rounded Corners 9"/>
          <p:cNvSpPr/>
          <p:nvPr/>
        </p:nvSpPr>
        <p:spPr>
          <a:xfrm>
            <a:off x="406440" y="1181160"/>
            <a:ext cx="1071360" cy="42048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Text Placeholder 9"/>
          <p:cNvSpPr/>
          <p:nvPr/>
        </p:nvSpPr>
        <p:spPr>
          <a:xfrm>
            <a:off x="453960" y="1147680"/>
            <a:ext cx="3230280" cy="45360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  <a:spcBef>
                <a:spcPts val="479"/>
              </a:spcBef>
            </a:pPr>
            <a:r>
              <a:rPr b="1" lang="pl-PL" sz="2400" spc="-1" strike="noStrike">
                <a:solidFill>
                  <a:srgbClr val="053a98"/>
                </a:solidFill>
                <a:latin typeface="Calibri"/>
              </a:rPr>
              <a:t>Krok 5</a:t>
            </a:r>
            <a:endParaRPr b="0" lang="pl-PL" sz="2400" spc="-1" strike="noStrike">
              <a:latin typeface="Arial"/>
            </a:endParaRPr>
          </a:p>
        </p:txBody>
      </p:sp>
      <p:sp>
        <p:nvSpPr>
          <p:cNvPr id="128" name="Text Placeholder 9"/>
          <p:cNvSpPr/>
          <p:nvPr/>
        </p:nvSpPr>
        <p:spPr>
          <a:xfrm>
            <a:off x="460440" y="1703520"/>
            <a:ext cx="3349440" cy="46332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  <a:spcBef>
                <a:spcPts val="479"/>
              </a:spcBef>
            </a:pPr>
            <a:r>
              <a:rPr b="1" lang="pl-PL" sz="2400" spc="-1" strike="noStrike">
                <a:solidFill>
                  <a:srgbClr val="053a98"/>
                </a:solidFill>
                <a:latin typeface="Calibri"/>
              </a:rPr>
              <a:t>Generowanie oświadczenia</a:t>
            </a:r>
            <a:endParaRPr b="0" lang="pl-PL" sz="2400" spc="-1" strike="noStrike">
              <a:latin typeface="Arial"/>
            </a:endParaRPr>
          </a:p>
        </p:txBody>
      </p:sp>
      <p:sp>
        <p:nvSpPr>
          <p:cNvPr id="129" name="Rectangle: Rounded Corners 13"/>
          <p:cNvSpPr/>
          <p:nvPr/>
        </p:nvSpPr>
        <p:spPr>
          <a:xfrm>
            <a:off x="5460840" y="2938320"/>
            <a:ext cx="1614240" cy="25524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30" name="Text Placeholder 8"/>
          <p:cNvSpPr/>
          <p:nvPr/>
        </p:nvSpPr>
        <p:spPr>
          <a:xfrm>
            <a:off x="453960" y="2571840"/>
            <a:ext cx="3355560" cy="155052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  <a:spcBef>
                <a:spcPts val="281"/>
              </a:spcBef>
            </a:pPr>
            <a:r>
              <a:rPr b="0" lang="pl-PL" sz="1400" spc="-1" strike="noStrike">
                <a:solidFill>
                  <a:srgbClr val="053a98"/>
                </a:solidFill>
                <a:latin typeface="Calibri"/>
              </a:rPr>
              <a:t>W okienku „Wykaz” użytkownik wybiera pozycję „Oświadczenie autora (autor)”.</a:t>
            </a:r>
            <a:endParaRPr b="0" lang="pl-PL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Picture 15" descr=""/>
          <p:cNvPicPr/>
          <p:nvPr/>
        </p:nvPicPr>
        <p:blipFill>
          <a:blip r:embed="rId1"/>
          <a:stretch/>
        </p:blipFill>
        <p:spPr>
          <a:xfrm>
            <a:off x="3397320" y="998640"/>
            <a:ext cx="6473520" cy="3717720"/>
          </a:xfrm>
          <a:prstGeom prst="rect">
            <a:avLst/>
          </a:prstGeom>
          <a:ln w="9525">
            <a:noFill/>
          </a:ln>
        </p:spPr>
      </p:pic>
      <p:sp>
        <p:nvSpPr>
          <p:cNvPr id="132" name="Rectangle 3"/>
          <p:cNvSpPr/>
          <p:nvPr/>
        </p:nvSpPr>
        <p:spPr>
          <a:xfrm>
            <a:off x="0" y="704880"/>
            <a:ext cx="4074840" cy="44384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3" name="Text Placeholder 6"/>
          <p:cNvSpPr txBox="1"/>
          <p:nvPr/>
        </p:nvSpPr>
        <p:spPr>
          <a:xfrm>
            <a:off x="460440" y="112680"/>
            <a:ext cx="5876640" cy="25848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>
              <a:lnSpc>
                <a:spcPct val="100000"/>
              </a:lnSpc>
              <a:spcBef>
                <a:spcPts val="221"/>
              </a:spcBef>
              <a:tabLst>
                <a:tab algn="l" pos="0"/>
              </a:tabLst>
            </a:pPr>
            <a:r>
              <a:rPr b="1" lang="pl-PL" sz="1100" spc="-1" strike="noStrike">
                <a:solidFill>
                  <a:srgbClr val="ffffff"/>
                </a:solidFill>
                <a:latin typeface="Calibri"/>
              </a:rPr>
              <a:t>Instrukcja generowania oświadczenia autora </a:t>
            </a:r>
            <a:endParaRPr b="0" lang="en-US" sz="11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221"/>
              </a:spcBef>
              <a:tabLst>
                <a:tab algn="l" pos="0"/>
              </a:tabLst>
            </a:pPr>
            <a:r>
              <a:rPr b="1" lang="pl-PL" sz="1100" spc="-1" strike="noStrike">
                <a:solidFill>
                  <a:srgbClr val="ffffff"/>
                </a:solidFill>
                <a:latin typeface="Calibri"/>
              </a:rPr>
              <a:t>o upoważnieniu UMK do wykazania osiągnięcia w ewaluacji</a:t>
            </a:r>
            <a:endParaRPr b="0" lang="en-US" sz="1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4" name="Rectangle: Rounded Corners 9"/>
          <p:cNvSpPr/>
          <p:nvPr/>
        </p:nvSpPr>
        <p:spPr>
          <a:xfrm>
            <a:off x="406440" y="1181160"/>
            <a:ext cx="1071360" cy="42048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5" name="Text Placeholder 9"/>
          <p:cNvSpPr/>
          <p:nvPr/>
        </p:nvSpPr>
        <p:spPr>
          <a:xfrm>
            <a:off x="453960" y="1147680"/>
            <a:ext cx="3230280" cy="45360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  <a:spcBef>
                <a:spcPts val="479"/>
              </a:spcBef>
            </a:pPr>
            <a:r>
              <a:rPr b="1" lang="pl-PL" sz="2400" spc="-1" strike="noStrike">
                <a:solidFill>
                  <a:srgbClr val="053a98"/>
                </a:solidFill>
                <a:latin typeface="Calibri"/>
              </a:rPr>
              <a:t>Krok 6</a:t>
            </a:r>
            <a:endParaRPr b="0" lang="pl-PL" sz="2400" spc="-1" strike="noStrike">
              <a:latin typeface="Arial"/>
            </a:endParaRPr>
          </a:p>
        </p:txBody>
      </p:sp>
      <p:sp>
        <p:nvSpPr>
          <p:cNvPr id="136" name="Text Placeholder 9"/>
          <p:cNvSpPr/>
          <p:nvPr/>
        </p:nvSpPr>
        <p:spPr>
          <a:xfrm>
            <a:off x="460440" y="1703520"/>
            <a:ext cx="3349440" cy="46332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  <a:spcBef>
                <a:spcPts val="479"/>
              </a:spcBef>
            </a:pPr>
            <a:r>
              <a:rPr b="1" lang="pl-PL" sz="2400" spc="-1" strike="noStrike">
                <a:solidFill>
                  <a:srgbClr val="053a98"/>
                </a:solidFill>
                <a:latin typeface="Calibri"/>
              </a:rPr>
              <a:t>Generowanie oświadczenia</a:t>
            </a:r>
            <a:endParaRPr b="0" lang="pl-PL" sz="2400" spc="-1" strike="noStrike">
              <a:latin typeface="Arial"/>
            </a:endParaRPr>
          </a:p>
        </p:txBody>
      </p:sp>
      <p:sp>
        <p:nvSpPr>
          <p:cNvPr id="137" name="Text Placeholder 8"/>
          <p:cNvSpPr/>
          <p:nvPr/>
        </p:nvSpPr>
        <p:spPr>
          <a:xfrm>
            <a:off x="453960" y="2571840"/>
            <a:ext cx="3355560" cy="155052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  <a:spcBef>
                <a:spcPts val="281"/>
              </a:spcBef>
            </a:pPr>
            <a:r>
              <a:rPr b="0" lang="pl-PL" sz="1400" spc="-1" strike="noStrike">
                <a:solidFill>
                  <a:srgbClr val="053a98"/>
                </a:solidFill>
                <a:latin typeface="Calibri"/>
              </a:rPr>
              <a:t>Użytkownik klika „Pobierz (n) w formacie”.</a:t>
            </a:r>
            <a:endParaRPr b="0" lang="pl-PL" sz="1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81"/>
              </a:spcBef>
            </a:pPr>
            <a:r>
              <a:rPr b="0" lang="pl-PL" sz="1400" spc="-1" strike="noStrike">
                <a:solidFill>
                  <a:srgbClr val="053a98"/>
                </a:solidFill>
                <a:latin typeface="Calibri"/>
              </a:rPr>
              <a:t>Pojawi się wtedy możliwość wyboru formatu: pdf lub docx.</a:t>
            </a:r>
            <a:endParaRPr b="0" lang="pl-PL" sz="1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81"/>
              </a:spcBef>
            </a:pPr>
            <a:r>
              <a:rPr b="0" lang="pl-PL" sz="1400" spc="-1" strike="noStrike">
                <a:solidFill>
                  <a:srgbClr val="053a98"/>
                </a:solidFill>
                <a:latin typeface="Calibri"/>
              </a:rPr>
              <a:t>Po dokonaniu wyboru formatu użytkownik klika przycisk „Pobierz”.</a:t>
            </a:r>
            <a:endParaRPr b="0" lang="pl-PL" sz="1400" spc="-1" strike="noStrike">
              <a:latin typeface="Arial"/>
            </a:endParaRPr>
          </a:p>
        </p:txBody>
      </p:sp>
      <p:sp>
        <p:nvSpPr>
          <p:cNvPr id="138" name="Rectangle: Rounded Corners 11"/>
          <p:cNvSpPr/>
          <p:nvPr/>
        </p:nvSpPr>
        <p:spPr>
          <a:xfrm>
            <a:off x="7437600" y="2575080"/>
            <a:ext cx="301320" cy="12024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139" name="Picture 10" descr=""/>
          <p:cNvPicPr/>
          <p:nvPr/>
        </p:nvPicPr>
        <p:blipFill>
          <a:blip r:embed="rId2"/>
          <a:stretch/>
        </p:blipFill>
        <p:spPr>
          <a:xfrm>
            <a:off x="3524400" y="3808440"/>
            <a:ext cx="5489280" cy="1334880"/>
          </a:xfrm>
          <a:prstGeom prst="rect">
            <a:avLst/>
          </a:prstGeom>
          <a:ln w="9525">
            <a:noFill/>
          </a:ln>
        </p:spPr>
      </p:pic>
      <p:sp>
        <p:nvSpPr>
          <p:cNvPr id="140" name="Line 11"/>
          <p:cNvSpPr/>
          <p:nvPr/>
        </p:nvSpPr>
        <p:spPr>
          <a:xfrm flipH="1">
            <a:off x="5190840" y="2733480"/>
            <a:ext cx="2316240" cy="1015920"/>
          </a:xfrm>
          <a:prstGeom prst="line">
            <a:avLst/>
          </a:prstGeom>
          <a:ln w="9525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Picture 15" descr=""/>
          <p:cNvPicPr/>
          <p:nvPr/>
        </p:nvPicPr>
        <p:blipFill>
          <a:blip r:embed="rId1"/>
          <a:stretch/>
        </p:blipFill>
        <p:spPr>
          <a:xfrm>
            <a:off x="3397320" y="998640"/>
            <a:ext cx="6473520" cy="3717720"/>
          </a:xfrm>
          <a:prstGeom prst="rect">
            <a:avLst/>
          </a:prstGeom>
          <a:ln w="9525">
            <a:noFill/>
          </a:ln>
        </p:spPr>
      </p:pic>
      <p:sp>
        <p:nvSpPr>
          <p:cNvPr id="142" name="Rectangle 3"/>
          <p:cNvSpPr/>
          <p:nvPr/>
        </p:nvSpPr>
        <p:spPr>
          <a:xfrm>
            <a:off x="0" y="704880"/>
            <a:ext cx="4074840" cy="44384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3" name="Text Placeholder 6"/>
          <p:cNvSpPr txBox="1"/>
          <p:nvPr/>
        </p:nvSpPr>
        <p:spPr>
          <a:xfrm>
            <a:off x="460440" y="112680"/>
            <a:ext cx="5876640" cy="25848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>
              <a:lnSpc>
                <a:spcPct val="100000"/>
              </a:lnSpc>
              <a:spcBef>
                <a:spcPts val="221"/>
              </a:spcBef>
              <a:tabLst>
                <a:tab algn="l" pos="0"/>
              </a:tabLst>
            </a:pPr>
            <a:r>
              <a:rPr b="1" lang="pl-PL" sz="1100" spc="-1" strike="noStrike">
                <a:solidFill>
                  <a:srgbClr val="ffffff"/>
                </a:solidFill>
                <a:latin typeface="Calibri"/>
              </a:rPr>
              <a:t>Instrukcja generowania oświadczenia autora </a:t>
            </a:r>
            <a:endParaRPr b="0" lang="en-US" sz="11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221"/>
              </a:spcBef>
              <a:tabLst>
                <a:tab algn="l" pos="0"/>
              </a:tabLst>
            </a:pPr>
            <a:r>
              <a:rPr b="1" lang="pl-PL" sz="1100" spc="-1" strike="noStrike">
                <a:solidFill>
                  <a:srgbClr val="ffffff"/>
                </a:solidFill>
                <a:latin typeface="Calibri"/>
              </a:rPr>
              <a:t>o upoważnieniu UMK do wykazania osiągnięcia w ewaluacji</a:t>
            </a:r>
            <a:endParaRPr b="0" lang="en-US" sz="1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4" name="Rectangle: Rounded Corners 9"/>
          <p:cNvSpPr/>
          <p:nvPr/>
        </p:nvSpPr>
        <p:spPr>
          <a:xfrm>
            <a:off x="406440" y="1181160"/>
            <a:ext cx="1071360" cy="42048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5" name="Text Placeholder 9"/>
          <p:cNvSpPr/>
          <p:nvPr/>
        </p:nvSpPr>
        <p:spPr>
          <a:xfrm>
            <a:off x="453960" y="1147680"/>
            <a:ext cx="3230280" cy="45360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  <a:spcBef>
                <a:spcPts val="479"/>
              </a:spcBef>
            </a:pPr>
            <a:r>
              <a:rPr b="1" lang="pl-PL" sz="2400" spc="-1" strike="noStrike">
                <a:solidFill>
                  <a:srgbClr val="053a98"/>
                </a:solidFill>
                <a:latin typeface="Calibri"/>
              </a:rPr>
              <a:t>Krok 7</a:t>
            </a:r>
            <a:endParaRPr b="0" lang="pl-PL" sz="2400" spc="-1" strike="noStrike">
              <a:latin typeface="Arial"/>
            </a:endParaRPr>
          </a:p>
        </p:txBody>
      </p:sp>
      <p:sp>
        <p:nvSpPr>
          <p:cNvPr id="146" name="Text Placeholder 9"/>
          <p:cNvSpPr/>
          <p:nvPr/>
        </p:nvSpPr>
        <p:spPr>
          <a:xfrm>
            <a:off x="460440" y="1703520"/>
            <a:ext cx="3349440" cy="46332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  <a:spcBef>
                <a:spcPts val="479"/>
              </a:spcBef>
            </a:pPr>
            <a:r>
              <a:rPr b="1" lang="pl-PL" sz="2400" spc="-1" strike="noStrike">
                <a:solidFill>
                  <a:srgbClr val="053a98"/>
                </a:solidFill>
                <a:latin typeface="Calibri"/>
              </a:rPr>
              <a:t>Generowanie oświadczenia</a:t>
            </a:r>
            <a:endParaRPr b="0" lang="pl-PL" sz="2400" spc="-1" strike="noStrike">
              <a:latin typeface="Arial"/>
            </a:endParaRPr>
          </a:p>
        </p:txBody>
      </p:sp>
      <p:sp>
        <p:nvSpPr>
          <p:cNvPr id="147" name="Text Placeholder 8"/>
          <p:cNvSpPr/>
          <p:nvPr/>
        </p:nvSpPr>
        <p:spPr>
          <a:xfrm>
            <a:off x="453960" y="2571840"/>
            <a:ext cx="3177720" cy="155052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  <a:spcBef>
                <a:spcPts val="281"/>
              </a:spcBef>
            </a:pPr>
            <a:r>
              <a:rPr b="0" lang="pl-PL" sz="1400" spc="-1" strike="noStrike">
                <a:solidFill>
                  <a:srgbClr val="053a98"/>
                </a:solidFill>
                <a:latin typeface="Calibri"/>
              </a:rPr>
              <a:t>Wydrukowane i podpisane oświadczenie o upoważnieniu UMK do wykazania osiągnięcia na potrzeby ewaluacji autor przekazuje przewodniczącemu rady dyscypliny lub dyrektorowi instytutu, jeżeli dyscyplina nie posiada rady. </a:t>
            </a:r>
            <a:endParaRPr b="0" lang="pl-PL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</TotalTime>
  <Application>LibreOffice/7.1.3.2$Windows_X86_64 LibreOffice_project/47f78053abe362b9384784d31a6e56f8511eb1c1</Application>
  <AppVersion>15.0000</AppVersion>
  <Words>229</Words>
  <Paragraphs>46</Paragraphs>
  <Company>Slidetorial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2016-12-06T12:50:57Z</dcterms:created>
  <dc:creator>Slidetorial</dc:creator>
  <dc:description/>
  <dc:language>pl-PL</dc:language>
  <cp:lastModifiedBy/>
  <dcterms:modified xsi:type="dcterms:W3CDTF">2023-03-16T13:00:08Z</dcterms:modified>
  <cp:revision>25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7</vt:i4>
  </property>
  <property fmtid="{D5CDD505-2E9C-101B-9397-08002B2CF9AE}" pid="3" name="PresentationFormat">
    <vt:lpwstr>On-screen Show (16:9)</vt:lpwstr>
  </property>
  <property fmtid="{D5CDD505-2E9C-101B-9397-08002B2CF9AE}" pid="4" name="Slides">
    <vt:i4>8</vt:i4>
  </property>
</Properties>
</file>